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 Ultra-Bold" charset="1" panose="00000900000000000000"/>
      <p:regular r:id="rId13"/>
    </p:embeddedFont>
    <p:embeddedFont>
      <p:font typeface="Kaushan Script" charset="1" panose="03060602040705080205"/>
      <p:regular r:id="rId14"/>
    </p:embeddedFont>
    <p:embeddedFont>
      <p:font typeface="Poppins Medium" charset="1" panose="00000600000000000000"/>
      <p:regular r:id="rId15"/>
    </p:embeddedFont>
    <p:embeddedFont>
      <p:font typeface="Montserrat Classic Bold" charset="1" panose="000008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Open Sans Bold" charset="1" panose="020B08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png" Type="http://schemas.openxmlformats.org/officeDocument/2006/relationships/image"/><Relationship Id="rId27" Target="../media/image31.png" Type="http://schemas.openxmlformats.org/officeDocument/2006/relationships/image"/><Relationship Id="rId28" Target="../media/image32.pn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19" Target="../media/image48.png" Type="http://schemas.openxmlformats.org/officeDocument/2006/relationships/image"/><Relationship Id="rId2" Target="../media/image6.png" Type="http://schemas.openxmlformats.org/officeDocument/2006/relationships/image"/><Relationship Id="rId20" Target="../media/image49.svg" Type="http://schemas.openxmlformats.org/officeDocument/2006/relationships/image"/><Relationship Id="rId21" Target="../media/image32.png" Type="http://schemas.openxmlformats.org/officeDocument/2006/relationships/image"/><Relationship Id="rId22" Target="../media/image50.png" Type="http://schemas.openxmlformats.org/officeDocument/2006/relationships/image"/><Relationship Id="rId23" Target="../media/image51.svg" Type="http://schemas.openxmlformats.org/officeDocument/2006/relationships/image"/><Relationship Id="rId24" Target="../media/image52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13" Target="../media/image61.png" Type="http://schemas.openxmlformats.org/officeDocument/2006/relationships/image"/><Relationship Id="rId14" Target="../media/image62.svg" Type="http://schemas.openxmlformats.org/officeDocument/2006/relationships/image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86166" y="2155527"/>
            <a:ext cx="18875055" cy="5975946"/>
            <a:chOff x="0" y="0"/>
            <a:chExt cx="4971208" cy="1573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71208" cy="1573912"/>
            </a:xfrm>
            <a:custGeom>
              <a:avLst/>
              <a:gdLst/>
              <a:ahLst/>
              <a:cxnLst/>
              <a:rect r="r" b="b" t="t" l="l"/>
              <a:pathLst>
                <a:path h="1573912" w="4971208">
                  <a:moveTo>
                    <a:pt x="0" y="0"/>
                  </a:moveTo>
                  <a:lnTo>
                    <a:pt x="4971208" y="0"/>
                  </a:lnTo>
                  <a:lnTo>
                    <a:pt x="4971208" y="1573912"/>
                  </a:lnTo>
                  <a:lnTo>
                    <a:pt x="0" y="1573912"/>
                  </a:lnTo>
                  <a:close/>
                </a:path>
              </a:pathLst>
            </a:custGeom>
            <a:solidFill>
              <a:srgbClr val="032047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71208" cy="1612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96665" y="2634735"/>
            <a:ext cx="8309393" cy="1735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3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oppins Ultra-Bold"/>
              </a:rPr>
              <a:t>FORMACIÓN PROFESIONAL DUAL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31188" y="4589806"/>
            <a:ext cx="9625624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2"/>
              </a:lnSpc>
              <a:spcBef>
                <a:spcPct val="0"/>
              </a:spcBef>
            </a:pPr>
            <a:r>
              <a:rPr lang="en-US" sz="4800" spc="-115">
                <a:solidFill>
                  <a:srgbClr val="FFFFFF"/>
                </a:solidFill>
                <a:latin typeface="Kaushan Script"/>
              </a:rPr>
              <a:t>Álvaro López Guerrero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316145" y="5336947"/>
            <a:ext cx="11859957" cy="8754805"/>
          </a:xfrm>
          <a:custGeom>
            <a:avLst/>
            <a:gdLst/>
            <a:ahLst/>
            <a:cxnLst/>
            <a:rect r="r" b="b" t="t" l="l"/>
            <a:pathLst>
              <a:path h="8754805" w="11859957">
                <a:moveTo>
                  <a:pt x="0" y="0"/>
                </a:moveTo>
                <a:lnTo>
                  <a:pt x="11859957" y="0"/>
                </a:lnTo>
                <a:lnTo>
                  <a:pt x="11859957" y="8754805"/>
                </a:lnTo>
                <a:lnTo>
                  <a:pt x="0" y="8754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2002" y="6357586"/>
            <a:ext cx="6725617" cy="1358575"/>
          </a:xfrm>
          <a:custGeom>
            <a:avLst/>
            <a:gdLst/>
            <a:ahLst/>
            <a:cxnLst/>
            <a:rect r="r" b="b" t="t" l="l"/>
            <a:pathLst>
              <a:path h="1358575" w="6725617">
                <a:moveTo>
                  <a:pt x="0" y="0"/>
                </a:moveTo>
                <a:lnTo>
                  <a:pt x="6725618" y="0"/>
                </a:lnTo>
                <a:lnTo>
                  <a:pt x="6725618" y="1358575"/>
                </a:lnTo>
                <a:lnTo>
                  <a:pt x="0" y="1358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77263" y="5336947"/>
            <a:ext cx="6759098" cy="2477729"/>
          </a:xfrm>
          <a:custGeom>
            <a:avLst/>
            <a:gdLst/>
            <a:ahLst/>
            <a:cxnLst/>
            <a:rect r="r" b="b" t="t" l="l"/>
            <a:pathLst>
              <a:path h="2477729" w="6759098">
                <a:moveTo>
                  <a:pt x="0" y="0"/>
                </a:moveTo>
                <a:lnTo>
                  <a:pt x="6759098" y="0"/>
                </a:lnTo>
                <a:lnTo>
                  <a:pt x="6759098" y="2477729"/>
                </a:lnTo>
                <a:lnTo>
                  <a:pt x="0" y="24777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9851" y="5673158"/>
            <a:ext cx="565633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Tareas Desempeñadas - Línea de Tiempo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58707" y="7643484"/>
            <a:ext cx="529852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Valoración formación profesional dual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58707" y="5673158"/>
            <a:ext cx="365857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Herramientas utilizadas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4725" y="5608655"/>
            <a:ext cx="623601" cy="63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4"/>
              </a:lnSpc>
              <a:spcBef>
                <a:spcPct val="0"/>
              </a:spcBef>
            </a:pPr>
            <a:r>
              <a:rPr lang="en-US" sz="4633" u="none">
                <a:solidFill>
                  <a:srgbClr val="FFFFFF"/>
                </a:solidFill>
                <a:latin typeface="Poppins Ultra-Bold"/>
              </a:rPr>
              <a:t>1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35081" y="7578981"/>
            <a:ext cx="623601" cy="63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4"/>
              </a:lnSpc>
              <a:spcBef>
                <a:spcPct val="0"/>
              </a:spcBef>
            </a:pPr>
            <a:r>
              <a:rPr lang="en-US" sz="4633" strike="noStrike" u="none">
                <a:solidFill>
                  <a:srgbClr val="FFFFFF"/>
                </a:solidFill>
                <a:latin typeface="Poppins Ultra-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35081" y="5608655"/>
            <a:ext cx="623601" cy="63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4"/>
              </a:lnSpc>
              <a:spcBef>
                <a:spcPct val="0"/>
              </a:spcBef>
            </a:pPr>
            <a:r>
              <a:rPr lang="en-US" sz="4633" strike="noStrike" u="none">
                <a:solidFill>
                  <a:srgbClr val="FFFFFF"/>
                </a:solidFill>
                <a:latin typeface="Poppins Ultra-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99851" y="7718211"/>
            <a:ext cx="565633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Conocimientos adquiridos por módulos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4725" y="7653721"/>
            <a:ext cx="623601" cy="6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4"/>
              </a:lnSpc>
              <a:spcBef>
                <a:spcPct val="0"/>
              </a:spcBef>
            </a:pPr>
            <a:r>
              <a:rPr lang="en-US" sz="4633" strike="noStrike" u="none">
                <a:solidFill>
                  <a:srgbClr val="FFFFFF"/>
                </a:solidFill>
                <a:latin typeface="Poppins Ultra-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7999" y="2794432"/>
            <a:ext cx="680227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FFFFF"/>
                </a:solidFill>
                <a:latin typeface="Poppins Ultra-Bold"/>
              </a:rPr>
              <a:t>CONTENIDOS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129334" y="-4515824"/>
            <a:ext cx="13292143" cy="9812018"/>
          </a:xfrm>
          <a:custGeom>
            <a:avLst/>
            <a:gdLst/>
            <a:ahLst/>
            <a:cxnLst/>
            <a:rect r="r" b="b" t="t" l="l"/>
            <a:pathLst>
              <a:path h="9812018" w="13292143">
                <a:moveTo>
                  <a:pt x="0" y="0"/>
                </a:moveTo>
                <a:lnTo>
                  <a:pt x="13292143" y="0"/>
                </a:lnTo>
                <a:lnTo>
                  <a:pt x="13292143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934615" y="3560584"/>
            <a:ext cx="2227922" cy="0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diamond" len="lg" w="lg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>
            <a:off x="11297401" y="3560584"/>
            <a:ext cx="2054541" cy="0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diamond" len="lg" w="lg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 flipV="true">
            <a:off x="1253676" y="4297784"/>
            <a:ext cx="12834020" cy="1153290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triangle" len="med" w="lg"/>
            <a:tailEnd type="diamond" len="lg" w="lg"/>
          </a:ln>
        </p:spPr>
      </p:sp>
      <p:sp>
        <p:nvSpPr>
          <p:cNvPr name="AutoShape 6" id="6"/>
          <p:cNvSpPr/>
          <p:nvPr/>
        </p:nvSpPr>
        <p:spPr>
          <a:xfrm flipV="true">
            <a:off x="1253676" y="6833114"/>
            <a:ext cx="12612918" cy="1198120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triangle" len="med" w="lg"/>
            <a:tailEnd type="diamond" len="lg" w="lg"/>
          </a:ln>
        </p:spPr>
      </p:sp>
      <p:sp>
        <p:nvSpPr>
          <p:cNvPr name="AutoShape 7" id="7"/>
          <p:cNvSpPr/>
          <p:nvPr/>
        </p:nvSpPr>
        <p:spPr>
          <a:xfrm>
            <a:off x="11297401" y="6126456"/>
            <a:ext cx="2054541" cy="0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diamond" len="lg" w="lg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>
            <a:off x="4934615" y="6112168"/>
            <a:ext cx="2227922" cy="0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diamond" len="lg" w="lg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>
            <a:off x="4934615" y="8709317"/>
            <a:ext cx="2227922" cy="0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diamond" len="lg" w="lg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1297401" y="8747277"/>
            <a:ext cx="2054541" cy="0"/>
          </a:xfrm>
          <a:prstGeom prst="line">
            <a:avLst/>
          </a:prstGeom>
          <a:ln cap="flat" w="28575">
            <a:solidFill>
              <a:srgbClr val="EB7C1E"/>
            </a:solidFill>
            <a:prstDash val="solid"/>
            <a:headEnd type="diamond" len="lg" w="lg"/>
            <a:tailEnd type="triangle" len="med" w="lg"/>
          </a:ln>
        </p:spPr>
      </p:sp>
      <p:grpSp>
        <p:nvGrpSpPr>
          <p:cNvPr name="Group 11" id="11"/>
          <p:cNvGrpSpPr/>
          <p:nvPr/>
        </p:nvGrpSpPr>
        <p:grpSpPr>
          <a:xfrm rot="-5400000">
            <a:off x="558783" y="3339482"/>
            <a:ext cx="1382039" cy="442204"/>
            <a:chOff x="0" y="0"/>
            <a:chExt cx="366238" cy="1171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238" cy="117183"/>
            </a:xfrm>
            <a:custGeom>
              <a:avLst/>
              <a:gdLst/>
              <a:ahLst/>
              <a:cxnLst/>
              <a:rect r="r" b="b" t="t" l="l"/>
              <a:pathLst>
                <a:path h="117183" w="366238">
                  <a:moveTo>
                    <a:pt x="0" y="0"/>
                  </a:moveTo>
                  <a:lnTo>
                    <a:pt x="366238" y="0"/>
                  </a:lnTo>
                  <a:lnTo>
                    <a:pt x="366238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366238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8"/>
                </a:lnSpc>
              </a:pPr>
              <a:r>
                <a:rPr lang="en-US" sz="1699" spc="50">
                  <a:solidFill>
                    <a:srgbClr val="FFFFFF"/>
                  </a:solidFill>
                  <a:latin typeface="Montserrat Classic Bold"/>
                </a:rPr>
                <a:t>SEMANA 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6940716" y="5920992"/>
            <a:ext cx="1382039" cy="442204"/>
            <a:chOff x="0" y="0"/>
            <a:chExt cx="366238" cy="1171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6238" cy="117183"/>
            </a:xfrm>
            <a:custGeom>
              <a:avLst/>
              <a:gdLst/>
              <a:ahLst/>
              <a:cxnLst/>
              <a:rect r="r" b="b" t="t" l="l"/>
              <a:pathLst>
                <a:path h="117183" w="366238">
                  <a:moveTo>
                    <a:pt x="0" y="0"/>
                  </a:moveTo>
                  <a:lnTo>
                    <a:pt x="366238" y="0"/>
                  </a:lnTo>
                  <a:lnTo>
                    <a:pt x="366238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366238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9"/>
                </a:lnSpc>
              </a:pPr>
              <a:r>
                <a:rPr lang="en-US" sz="1700" spc="51">
                  <a:solidFill>
                    <a:srgbClr val="FFFFFF"/>
                  </a:solidFill>
                  <a:latin typeface="Montserrat Classic Bold"/>
                </a:rPr>
                <a:t>SEMANA 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562656" y="8501151"/>
            <a:ext cx="1382039" cy="442204"/>
            <a:chOff x="0" y="0"/>
            <a:chExt cx="366238" cy="1171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6238" cy="117183"/>
            </a:xfrm>
            <a:custGeom>
              <a:avLst/>
              <a:gdLst/>
              <a:ahLst/>
              <a:cxnLst/>
              <a:rect r="r" b="b" t="t" l="l"/>
              <a:pathLst>
                <a:path h="117183" w="366238">
                  <a:moveTo>
                    <a:pt x="0" y="0"/>
                  </a:moveTo>
                  <a:lnTo>
                    <a:pt x="366238" y="0"/>
                  </a:lnTo>
                  <a:lnTo>
                    <a:pt x="366238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366238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9"/>
                </a:lnSpc>
              </a:pPr>
              <a:r>
                <a:rPr lang="en-US" sz="1700" spc="51">
                  <a:solidFill>
                    <a:srgbClr val="FFFFFF"/>
                  </a:solidFill>
                  <a:latin typeface="Montserrat Classic Bold"/>
                </a:rPr>
                <a:t>SEMANA 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-5400000">
            <a:off x="13175575" y="8509586"/>
            <a:ext cx="1382039" cy="442204"/>
            <a:chOff x="0" y="0"/>
            <a:chExt cx="366238" cy="1171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6238" cy="117183"/>
            </a:xfrm>
            <a:custGeom>
              <a:avLst/>
              <a:gdLst/>
              <a:ahLst/>
              <a:cxnLst/>
              <a:rect r="r" b="b" t="t" l="l"/>
              <a:pathLst>
                <a:path h="117183" w="366238">
                  <a:moveTo>
                    <a:pt x="0" y="0"/>
                  </a:moveTo>
                  <a:lnTo>
                    <a:pt x="366238" y="0"/>
                  </a:lnTo>
                  <a:lnTo>
                    <a:pt x="366238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366238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8"/>
                </a:lnSpc>
              </a:pPr>
              <a:r>
                <a:rPr lang="en-US" sz="1699" spc="50">
                  <a:solidFill>
                    <a:srgbClr val="FFFFFF"/>
                  </a:solidFill>
                  <a:latin typeface="Montserrat Classic Bold"/>
                </a:rPr>
                <a:t>SEMANA 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6936588" y="3339482"/>
            <a:ext cx="1382039" cy="442204"/>
            <a:chOff x="0" y="0"/>
            <a:chExt cx="366238" cy="1171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6238" cy="117183"/>
            </a:xfrm>
            <a:custGeom>
              <a:avLst/>
              <a:gdLst/>
              <a:ahLst/>
              <a:cxnLst/>
              <a:rect r="r" b="b" t="t" l="l"/>
              <a:pathLst>
                <a:path h="117183" w="366238">
                  <a:moveTo>
                    <a:pt x="0" y="0"/>
                  </a:moveTo>
                  <a:lnTo>
                    <a:pt x="366238" y="0"/>
                  </a:lnTo>
                  <a:lnTo>
                    <a:pt x="366238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15386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38100"/>
              <a:ext cx="366238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8"/>
                </a:lnSpc>
              </a:pPr>
              <a:r>
                <a:rPr lang="en-US" sz="1699" spc="50">
                  <a:solidFill>
                    <a:srgbClr val="FFFFFF"/>
                  </a:solidFill>
                  <a:latin typeface="Montserrat Classic Bold"/>
                </a:rPr>
                <a:t>SEMANA 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-5400000">
            <a:off x="562656" y="5920992"/>
            <a:ext cx="1382039" cy="442204"/>
            <a:chOff x="0" y="0"/>
            <a:chExt cx="366238" cy="1171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6238" cy="117183"/>
            </a:xfrm>
            <a:custGeom>
              <a:avLst/>
              <a:gdLst/>
              <a:ahLst/>
              <a:cxnLst/>
              <a:rect r="r" b="b" t="t" l="l"/>
              <a:pathLst>
                <a:path h="117183" w="366238">
                  <a:moveTo>
                    <a:pt x="0" y="0"/>
                  </a:moveTo>
                  <a:lnTo>
                    <a:pt x="366238" y="0"/>
                  </a:lnTo>
                  <a:lnTo>
                    <a:pt x="366238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15386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38100"/>
              <a:ext cx="366238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8"/>
                </a:lnSpc>
              </a:pPr>
              <a:r>
                <a:rPr lang="en-US" sz="1699" spc="50">
                  <a:solidFill>
                    <a:srgbClr val="FFFFFF"/>
                  </a:solidFill>
                  <a:latin typeface="Montserrat Classic Bold"/>
                </a:rPr>
                <a:t>SEMANA 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-5400000">
            <a:off x="6942787" y="8495843"/>
            <a:ext cx="1382039" cy="442204"/>
            <a:chOff x="0" y="0"/>
            <a:chExt cx="366238" cy="11718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66238" cy="117183"/>
            </a:xfrm>
            <a:custGeom>
              <a:avLst/>
              <a:gdLst/>
              <a:ahLst/>
              <a:cxnLst/>
              <a:rect r="r" b="b" t="t" l="l"/>
              <a:pathLst>
                <a:path h="117183" w="366238">
                  <a:moveTo>
                    <a:pt x="0" y="0"/>
                  </a:moveTo>
                  <a:lnTo>
                    <a:pt x="366238" y="0"/>
                  </a:lnTo>
                  <a:lnTo>
                    <a:pt x="366238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15386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38100"/>
              <a:ext cx="366238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9"/>
                </a:lnSpc>
              </a:pPr>
              <a:r>
                <a:rPr lang="en-US" sz="1700" spc="51">
                  <a:solidFill>
                    <a:srgbClr val="FFFFFF"/>
                  </a:solidFill>
                  <a:latin typeface="Montserrat Classic Bold"/>
                </a:rPr>
                <a:t>SEMANA 8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-5400000">
            <a:off x="13175575" y="5920992"/>
            <a:ext cx="1382039" cy="442204"/>
            <a:chOff x="0" y="0"/>
            <a:chExt cx="366238" cy="11718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66238" cy="117183"/>
            </a:xfrm>
            <a:custGeom>
              <a:avLst/>
              <a:gdLst/>
              <a:ahLst/>
              <a:cxnLst/>
              <a:rect r="r" b="b" t="t" l="l"/>
              <a:pathLst>
                <a:path h="117183" w="366238">
                  <a:moveTo>
                    <a:pt x="0" y="0"/>
                  </a:moveTo>
                  <a:lnTo>
                    <a:pt x="366238" y="0"/>
                  </a:lnTo>
                  <a:lnTo>
                    <a:pt x="366238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15386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38100"/>
              <a:ext cx="366238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9"/>
                </a:lnSpc>
              </a:pPr>
              <a:r>
                <a:rPr lang="en-US" sz="1700" spc="51">
                  <a:solidFill>
                    <a:srgbClr val="FFFFFF"/>
                  </a:solidFill>
                  <a:latin typeface="Montserrat Classic Bold"/>
                </a:rPr>
                <a:t>SEMANA 6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-5400000">
            <a:off x="13175575" y="3339482"/>
            <a:ext cx="1382039" cy="442204"/>
            <a:chOff x="0" y="0"/>
            <a:chExt cx="366238" cy="1171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66238" cy="117183"/>
            </a:xfrm>
            <a:custGeom>
              <a:avLst/>
              <a:gdLst/>
              <a:ahLst/>
              <a:cxnLst/>
              <a:rect r="r" b="b" t="t" l="l"/>
              <a:pathLst>
                <a:path h="117183" w="366238">
                  <a:moveTo>
                    <a:pt x="0" y="0"/>
                  </a:moveTo>
                  <a:lnTo>
                    <a:pt x="366238" y="0"/>
                  </a:lnTo>
                  <a:lnTo>
                    <a:pt x="366238" y="117183"/>
                  </a:lnTo>
                  <a:lnTo>
                    <a:pt x="0" y="117183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38100"/>
              <a:ext cx="366238" cy="79083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1649"/>
                </a:lnSpc>
              </a:pPr>
              <a:r>
                <a:rPr lang="en-US" sz="1700" spc="51">
                  <a:solidFill>
                    <a:srgbClr val="FFFFFF"/>
                  </a:solidFill>
                  <a:latin typeface="Montserrat Classic Bold"/>
                </a:rPr>
                <a:t>SEMANA 3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570772" y="3199495"/>
            <a:ext cx="773240" cy="686251"/>
          </a:xfrm>
          <a:custGeom>
            <a:avLst/>
            <a:gdLst/>
            <a:ahLst/>
            <a:cxnLst/>
            <a:rect r="r" b="b" t="t" l="l"/>
            <a:pathLst>
              <a:path h="686251" w="773240">
                <a:moveTo>
                  <a:pt x="0" y="0"/>
                </a:moveTo>
                <a:lnTo>
                  <a:pt x="773240" y="0"/>
                </a:lnTo>
                <a:lnTo>
                  <a:pt x="773240" y="686251"/>
                </a:lnTo>
                <a:lnTo>
                  <a:pt x="0" y="686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08497" y="3209427"/>
            <a:ext cx="705843" cy="702313"/>
          </a:xfrm>
          <a:custGeom>
            <a:avLst/>
            <a:gdLst/>
            <a:ahLst/>
            <a:cxnLst/>
            <a:rect r="r" b="b" t="t" l="l"/>
            <a:pathLst>
              <a:path h="702313" w="705843">
                <a:moveTo>
                  <a:pt x="0" y="0"/>
                </a:moveTo>
                <a:lnTo>
                  <a:pt x="705843" y="0"/>
                </a:lnTo>
                <a:lnTo>
                  <a:pt x="705843" y="702314"/>
                </a:lnTo>
                <a:lnTo>
                  <a:pt x="0" y="702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152478" y="3251961"/>
            <a:ext cx="697257" cy="659780"/>
          </a:xfrm>
          <a:custGeom>
            <a:avLst/>
            <a:gdLst/>
            <a:ahLst/>
            <a:cxnLst/>
            <a:rect r="r" b="b" t="t" l="l"/>
            <a:pathLst>
              <a:path h="659780" w="697257">
                <a:moveTo>
                  <a:pt x="0" y="0"/>
                </a:moveTo>
                <a:lnTo>
                  <a:pt x="697258" y="0"/>
                </a:lnTo>
                <a:lnTo>
                  <a:pt x="697258" y="659780"/>
                </a:lnTo>
                <a:lnTo>
                  <a:pt x="0" y="65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3903432" y="3203535"/>
            <a:ext cx="735908" cy="734068"/>
          </a:xfrm>
          <a:custGeom>
            <a:avLst/>
            <a:gdLst/>
            <a:ahLst/>
            <a:cxnLst/>
            <a:rect r="r" b="b" t="t" l="l"/>
            <a:pathLst>
              <a:path h="734068" w="735908">
                <a:moveTo>
                  <a:pt x="0" y="0"/>
                </a:moveTo>
                <a:lnTo>
                  <a:pt x="735908" y="0"/>
                </a:lnTo>
                <a:lnTo>
                  <a:pt x="735908" y="734068"/>
                </a:lnTo>
                <a:lnTo>
                  <a:pt x="0" y="734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8719362" y="3338055"/>
            <a:ext cx="525422" cy="599548"/>
          </a:xfrm>
          <a:custGeom>
            <a:avLst/>
            <a:gdLst/>
            <a:ahLst/>
            <a:cxnLst/>
            <a:rect r="r" b="b" t="t" l="l"/>
            <a:pathLst>
              <a:path h="599548" w="525422">
                <a:moveTo>
                  <a:pt x="0" y="0"/>
                </a:moveTo>
                <a:lnTo>
                  <a:pt x="525422" y="0"/>
                </a:lnTo>
                <a:lnTo>
                  <a:pt x="525422" y="599548"/>
                </a:lnTo>
                <a:lnTo>
                  <a:pt x="0" y="599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935955" y="3322141"/>
            <a:ext cx="612402" cy="612402"/>
          </a:xfrm>
          <a:custGeom>
            <a:avLst/>
            <a:gdLst/>
            <a:ahLst/>
            <a:cxnLst/>
            <a:rect r="r" b="b" t="t" l="l"/>
            <a:pathLst>
              <a:path h="612402" w="612402">
                <a:moveTo>
                  <a:pt x="0" y="0"/>
                </a:moveTo>
                <a:lnTo>
                  <a:pt x="612402" y="0"/>
                </a:lnTo>
                <a:lnTo>
                  <a:pt x="612402" y="612402"/>
                </a:lnTo>
                <a:lnTo>
                  <a:pt x="0" y="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244784" y="3292244"/>
            <a:ext cx="691171" cy="691171"/>
          </a:xfrm>
          <a:custGeom>
            <a:avLst/>
            <a:gdLst/>
            <a:ahLst/>
            <a:cxnLst/>
            <a:rect r="r" b="b" t="t" l="l"/>
            <a:pathLst>
              <a:path h="691171" w="691171">
                <a:moveTo>
                  <a:pt x="0" y="0"/>
                </a:moveTo>
                <a:lnTo>
                  <a:pt x="691171" y="0"/>
                </a:lnTo>
                <a:lnTo>
                  <a:pt x="691171" y="691171"/>
                </a:lnTo>
                <a:lnTo>
                  <a:pt x="0" y="6911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471" t="-7471" r="-7471" b="-7471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0605507" y="3392321"/>
            <a:ext cx="625222" cy="472042"/>
          </a:xfrm>
          <a:custGeom>
            <a:avLst/>
            <a:gdLst/>
            <a:ahLst/>
            <a:cxnLst/>
            <a:rect r="r" b="b" t="t" l="l"/>
            <a:pathLst>
              <a:path h="472042" w="625222">
                <a:moveTo>
                  <a:pt x="0" y="0"/>
                </a:moveTo>
                <a:lnTo>
                  <a:pt x="625222" y="0"/>
                </a:lnTo>
                <a:lnTo>
                  <a:pt x="625222" y="472042"/>
                </a:lnTo>
                <a:lnTo>
                  <a:pt x="0" y="4720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943959" y="3251961"/>
            <a:ext cx="706723" cy="694356"/>
          </a:xfrm>
          <a:custGeom>
            <a:avLst/>
            <a:gdLst/>
            <a:ahLst/>
            <a:cxnLst/>
            <a:rect r="r" b="b" t="t" l="l"/>
            <a:pathLst>
              <a:path h="694356" w="706723">
                <a:moveTo>
                  <a:pt x="0" y="0"/>
                </a:moveTo>
                <a:lnTo>
                  <a:pt x="706724" y="0"/>
                </a:lnTo>
                <a:lnTo>
                  <a:pt x="706724" y="694356"/>
                </a:lnTo>
                <a:lnTo>
                  <a:pt x="0" y="6943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4678246" y="3132932"/>
            <a:ext cx="1164852" cy="1164852"/>
          </a:xfrm>
          <a:custGeom>
            <a:avLst/>
            <a:gdLst/>
            <a:ahLst/>
            <a:cxnLst/>
            <a:rect r="r" b="b" t="t" l="l"/>
            <a:pathLst>
              <a:path h="1164852" w="1164852">
                <a:moveTo>
                  <a:pt x="0" y="0"/>
                </a:moveTo>
                <a:lnTo>
                  <a:pt x="1164852" y="0"/>
                </a:lnTo>
                <a:lnTo>
                  <a:pt x="1164852" y="1164852"/>
                </a:lnTo>
                <a:lnTo>
                  <a:pt x="0" y="11648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248762" y="5937738"/>
            <a:ext cx="779853" cy="606336"/>
          </a:xfrm>
          <a:custGeom>
            <a:avLst/>
            <a:gdLst/>
            <a:ahLst/>
            <a:cxnLst/>
            <a:rect r="r" b="b" t="t" l="l"/>
            <a:pathLst>
              <a:path h="606336" w="779853">
                <a:moveTo>
                  <a:pt x="0" y="0"/>
                </a:moveTo>
                <a:lnTo>
                  <a:pt x="779853" y="0"/>
                </a:lnTo>
                <a:lnTo>
                  <a:pt x="779853" y="606336"/>
                </a:lnTo>
                <a:lnTo>
                  <a:pt x="0" y="6063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3104815" y="5976079"/>
            <a:ext cx="712778" cy="567995"/>
          </a:xfrm>
          <a:custGeom>
            <a:avLst/>
            <a:gdLst/>
            <a:ahLst/>
            <a:cxnLst/>
            <a:rect r="r" b="b" t="t" l="l"/>
            <a:pathLst>
              <a:path h="567995" w="712778">
                <a:moveTo>
                  <a:pt x="0" y="0"/>
                </a:moveTo>
                <a:lnTo>
                  <a:pt x="712778" y="0"/>
                </a:lnTo>
                <a:lnTo>
                  <a:pt x="712778" y="567995"/>
                </a:lnTo>
                <a:lnTo>
                  <a:pt x="0" y="56799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553328" y="5924839"/>
            <a:ext cx="619234" cy="619234"/>
          </a:xfrm>
          <a:custGeom>
            <a:avLst/>
            <a:gdLst/>
            <a:ahLst/>
            <a:cxnLst/>
            <a:rect r="r" b="b" t="t" l="l"/>
            <a:pathLst>
              <a:path h="619234" w="619234">
                <a:moveTo>
                  <a:pt x="0" y="0"/>
                </a:moveTo>
                <a:lnTo>
                  <a:pt x="619234" y="0"/>
                </a:lnTo>
                <a:lnTo>
                  <a:pt x="619234" y="619235"/>
                </a:lnTo>
                <a:lnTo>
                  <a:pt x="0" y="61923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7929037" y="5906762"/>
            <a:ext cx="570374" cy="684107"/>
          </a:xfrm>
          <a:custGeom>
            <a:avLst/>
            <a:gdLst/>
            <a:ahLst/>
            <a:cxnLst/>
            <a:rect r="r" b="b" t="t" l="l"/>
            <a:pathLst>
              <a:path h="684107" w="570374">
                <a:moveTo>
                  <a:pt x="0" y="0"/>
                </a:moveTo>
                <a:lnTo>
                  <a:pt x="570374" y="0"/>
                </a:lnTo>
                <a:lnTo>
                  <a:pt x="570374" y="684107"/>
                </a:lnTo>
                <a:lnTo>
                  <a:pt x="0" y="68410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3926515" y="5944576"/>
            <a:ext cx="646293" cy="646293"/>
          </a:xfrm>
          <a:custGeom>
            <a:avLst/>
            <a:gdLst/>
            <a:ahLst/>
            <a:cxnLst/>
            <a:rect r="r" b="b" t="t" l="l"/>
            <a:pathLst>
              <a:path h="646293" w="646293">
                <a:moveTo>
                  <a:pt x="0" y="0"/>
                </a:moveTo>
                <a:lnTo>
                  <a:pt x="646293" y="0"/>
                </a:lnTo>
                <a:lnTo>
                  <a:pt x="646293" y="646293"/>
                </a:lnTo>
                <a:lnTo>
                  <a:pt x="0" y="64629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8771385" y="5924839"/>
            <a:ext cx="1637970" cy="421010"/>
          </a:xfrm>
          <a:custGeom>
            <a:avLst/>
            <a:gdLst/>
            <a:ahLst/>
            <a:cxnLst/>
            <a:rect r="r" b="b" t="t" l="l"/>
            <a:pathLst>
              <a:path h="421010" w="1637970">
                <a:moveTo>
                  <a:pt x="0" y="0"/>
                </a:moveTo>
                <a:lnTo>
                  <a:pt x="1637970" y="0"/>
                </a:lnTo>
                <a:lnTo>
                  <a:pt x="1637970" y="421010"/>
                </a:lnTo>
                <a:lnTo>
                  <a:pt x="0" y="42101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9472051" y="6348127"/>
            <a:ext cx="1446067" cy="365770"/>
          </a:xfrm>
          <a:custGeom>
            <a:avLst/>
            <a:gdLst/>
            <a:ahLst/>
            <a:cxnLst/>
            <a:rect r="r" b="b" t="t" l="l"/>
            <a:pathLst>
              <a:path h="365770" w="1446067">
                <a:moveTo>
                  <a:pt x="0" y="0"/>
                </a:moveTo>
                <a:lnTo>
                  <a:pt x="1446067" y="0"/>
                </a:lnTo>
                <a:lnTo>
                  <a:pt x="1446067" y="365770"/>
                </a:lnTo>
                <a:lnTo>
                  <a:pt x="0" y="36577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5171637" y="6045582"/>
            <a:ext cx="1777965" cy="444281"/>
          </a:xfrm>
          <a:custGeom>
            <a:avLst/>
            <a:gdLst/>
            <a:ahLst/>
            <a:cxnLst/>
            <a:rect r="r" b="b" t="t" l="l"/>
            <a:pathLst>
              <a:path h="444281" w="1777965">
                <a:moveTo>
                  <a:pt x="0" y="0"/>
                </a:moveTo>
                <a:lnTo>
                  <a:pt x="1777966" y="0"/>
                </a:lnTo>
                <a:lnTo>
                  <a:pt x="1777966" y="444281"/>
                </a:lnTo>
                <a:lnTo>
                  <a:pt x="0" y="444281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-2861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4298140" y="5924839"/>
            <a:ext cx="715343" cy="715343"/>
          </a:xfrm>
          <a:custGeom>
            <a:avLst/>
            <a:gdLst/>
            <a:ahLst/>
            <a:cxnLst/>
            <a:rect r="r" b="b" t="t" l="l"/>
            <a:pathLst>
              <a:path h="715343" w="715343">
                <a:moveTo>
                  <a:pt x="0" y="0"/>
                </a:moveTo>
                <a:lnTo>
                  <a:pt x="715343" y="0"/>
                </a:lnTo>
                <a:lnTo>
                  <a:pt x="715343" y="715344"/>
                </a:lnTo>
                <a:lnTo>
                  <a:pt x="0" y="71534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895277" y="8606575"/>
            <a:ext cx="2514402" cy="628304"/>
          </a:xfrm>
          <a:custGeom>
            <a:avLst/>
            <a:gdLst/>
            <a:ahLst/>
            <a:cxnLst/>
            <a:rect r="r" b="b" t="t" l="l"/>
            <a:pathLst>
              <a:path h="628304" w="2514402">
                <a:moveTo>
                  <a:pt x="0" y="0"/>
                </a:moveTo>
                <a:lnTo>
                  <a:pt x="2514402" y="0"/>
                </a:lnTo>
                <a:lnTo>
                  <a:pt x="2514402" y="628304"/>
                </a:lnTo>
                <a:lnTo>
                  <a:pt x="0" y="62830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-2861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8102558" y="8407319"/>
            <a:ext cx="1594805" cy="398513"/>
          </a:xfrm>
          <a:custGeom>
            <a:avLst/>
            <a:gdLst/>
            <a:ahLst/>
            <a:cxnLst/>
            <a:rect r="r" b="b" t="t" l="l"/>
            <a:pathLst>
              <a:path h="398513" w="1594805">
                <a:moveTo>
                  <a:pt x="0" y="0"/>
                </a:moveTo>
                <a:lnTo>
                  <a:pt x="1594805" y="0"/>
                </a:lnTo>
                <a:lnTo>
                  <a:pt x="1594805" y="398513"/>
                </a:lnTo>
                <a:lnTo>
                  <a:pt x="0" y="398513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-2861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9216069" y="8747968"/>
            <a:ext cx="1838626" cy="510332"/>
          </a:xfrm>
          <a:custGeom>
            <a:avLst/>
            <a:gdLst/>
            <a:ahLst/>
            <a:cxnLst/>
            <a:rect r="r" b="b" t="t" l="l"/>
            <a:pathLst>
              <a:path h="510332" w="1838626">
                <a:moveTo>
                  <a:pt x="0" y="0"/>
                </a:moveTo>
                <a:lnTo>
                  <a:pt x="1838626" y="0"/>
                </a:lnTo>
                <a:lnTo>
                  <a:pt x="1838626" y="510332"/>
                </a:lnTo>
                <a:lnTo>
                  <a:pt x="0" y="5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4655811" y="8053633"/>
            <a:ext cx="2037077" cy="1311368"/>
          </a:xfrm>
          <a:custGeom>
            <a:avLst/>
            <a:gdLst/>
            <a:ahLst/>
            <a:cxnLst/>
            <a:rect r="r" b="b" t="t" l="l"/>
            <a:pathLst>
              <a:path h="1311368" w="2037077">
                <a:moveTo>
                  <a:pt x="0" y="0"/>
                </a:moveTo>
                <a:lnTo>
                  <a:pt x="2037077" y="0"/>
                </a:lnTo>
                <a:lnTo>
                  <a:pt x="2037077" y="1311368"/>
                </a:lnTo>
                <a:lnTo>
                  <a:pt x="0" y="131136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1561247" y="5305720"/>
            <a:ext cx="3106186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5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 Bold"/>
              </a:rPr>
              <a:t>jQuery, metodología Agile, Bootstrap y Git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633014" y="2812034"/>
            <a:ext cx="3128150" cy="24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35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 Bold"/>
              </a:rPr>
              <a:t>Inicio y cursos obligatorios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8010634" y="2772663"/>
            <a:ext cx="4249496" cy="47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6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 Bold"/>
              </a:rPr>
              <a:t>Buenas prácticas, repaso bbdd y HTML/CSS, e introducción a JavaScript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010634" y="5305720"/>
            <a:ext cx="2753446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5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 Bold"/>
              </a:rPr>
              <a:t>SQL, Spring, Maven y Colecciones y diccionarios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411845" y="2812034"/>
            <a:ext cx="2677753" cy="24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35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 Bold"/>
              </a:rPr>
              <a:t>Curso JavaScript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249621" y="5305720"/>
            <a:ext cx="2699981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5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 Bold"/>
              </a:rPr>
              <a:t>Spring Framework, Spring Boot y ThymeLeaf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779839" y="7985545"/>
            <a:ext cx="2730531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5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 Bold"/>
              </a:rPr>
              <a:t>Spring Framework y Spring Boot 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162041" y="7985545"/>
            <a:ext cx="2753446" cy="24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5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 Bold"/>
              </a:rPr>
              <a:t>Spring, JPA e Hibernate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585424" y="575960"/>
            <a:ext cx="5117153" cy="56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5"/>
              </a:lnSpc>
              <a:spcBef>
                <a:spcPct val="0"/>
              </a:spcBef>
            </a:pPr>
            <a:r>
              <a:rPr lang="en-US" sz="3167">
                <a:solidFill>
                  <a:srgbClr val="FFFFFF"/>
                </a:solidFill>
                <a:latin typeface="Poppins Bold"/>
              </a:rPr>
              <a:t>TAREAS DESEMPEÑADAS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832825" y="1188777"/>
            <a:ext cx="6622349" cy="94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9"/>
              </a:lnSpc>
              <a:spcBef>
                <a:spcPct val="0"/>
              </a:spcBef>
            </a:pPr>
            <a:r>
              <a:rPr lang="en-US" sz="5841">
                <a:solidFill>
                  <a:srgbClr val="FFFFFF"/>
                </a:solidFill>
                <a:latin typeface="Poppins Ultra-Bold"/>
              </a:rPr>
              <a:t>LÍNEA DE TIEMPO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278" y="2364896"/>
            <a:ext cx="1124854" cy="1054551"/>
          </a:xfrm>
          <a:custGeom>
            <a:avLst/>
            <a:gdLst/>
            <a:ahLst/>
            <a:cxnLst/>
            <a:rect r="r" b="b" t="t" l="l"/>
            <a:pathLst>
              <a:path h="1054551" w="1124854">
                <a:moveTo>
                  <a:pt x="0" y="0"/>
                </a:moveTo>
                <a:lnTo>
                  <a:pt x="1124854" y="0"/>
                </a:lnTo>
                <a:lnTo>
                  <a:pt x="1124854" y="1054551"/>
                </a:lnTo>
                <a:lnTo>
                  <a:pt x="0" y="1054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70589" y="1847183"/>
            <a:ext cx="2357111" cy="2346635"/>
          </a:xfrm>
          <a:custGeom>
            <a:avLst/>
            <a:gdLst/>
            <a:ahLst/>
            <a:cxnLst/>
            <a:rect r="r" b="b" t="t" l="l"/>
            <a:pathLst>
              <a:path h="2346635" w="2357111">
                <a:moveTo>
                  <a:pt x="0" y="0"/>
                </a:moveTo>
                <a:lnTo>
                  <a:pt x="2357111" y="0"/>
                </a:lnTo>
                <a:lnTo>
                  <a:pt x="2357111" y="2346635"/>
                </a:lnTo>
                <a:lnTo>
                  <a:pt x="0" y="2346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75110" y="2364896"/>
            <a:ext cx="2466879" cy="1091594"/>
          </a:xfrm>
          <a:custGeom>
            <a:avLst/>
            <a:gdLst/>
            <a:ahLst/>
            <a:cxnLst/>
            <a:rect r="r" b="b" t="t" l="l"/>
            <a:pathLst>
              <a:path h="1091594" w="2466879">
                <a:moveTo>
                  <a:pt x="0" y="0"/>
                </a:moveTo>
                <a:lnTo>
                  <a:pt x="2466879" y="0"/>
                </a:lnTo>
                <a:lnTo>
                  <a:pt x="2466879" y="1091594"/>
                </a:lnTo>
                <a:lnTo>
                  <a:pt x="0" y="109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81551" y="3249029"/>
            <a:ext cx="9322209" cy="3355995"/>
          </a:xfrm>
          <a:custGeom>
            <a:avLst/>
            <a:gdLst/>
            <a:ahLst/>
            <a:cxnLst/>
            <a:rect r="r" b="b" t="t" l="l"/>
            <a:pathLst>
              <a:path h="3355995" w="9322209">
                <a:moveTo>
                  <a:pt x="0" y="0"/>
                </a:moveTo>
                <a:lnTo>
                  <a:pt x="9322208" y="0"/>
                </a:lnTo>
                <a:lnTo>
                  <a:pt x="9322208" y="3355995"/>
                </a:lnTo>
                <a:lnTo>
                  <a:pt x="0" y="33559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07819" y="6867595"/>
            <a:ext cx="2034836" cy="710799"/>
          </a:xfrm>
          <a:custGeom>
            <a:avLst/>
            <a:gdLst/>
            <a:ahLst/>
            <a:cxnLst/>
            <a:rect r="r" b="b" t="t" l="l"/>
            <a:pathLst>
              <a:path h="710799" w="2034836">
                <a:moveTo>
                  <a:pt x="0" y="0"/>
                </a:moveTo>
                <a:lnTo>
                  <a:pt x="2034836" y="0"/>
                </a:lnTo>
                <a:lnTo>
                  <a:pt x="2034836" y="710799"/>
                </a:lnTo>
                <a:lnTo>
                  <a:pt x="0" y="7107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71280" y="6405732"/>
            <a:ext cx="4846012" cy="1225756"/>
          </a:xfrm>
          <a:custGeom>
            <a:avLst/>
            <a:gdLst/>
            <a:ahLst/>
            <a:cxnLst/>
            <a:rect r="r" b="b" t="t" l="l"/>
            <a:pathLst>
              <a:path h="1225756" w="4846012">
                <a:moveTo>
                  <a:pt x="0" y="0"/>
                </a:moveTo>
                <a:lnTo>
                  <a:pt x="4846012" y="0"/>
                </a:lnTo>
                <a:lnTo>
                  <a:pt x="4846012" y="1225756"/>
                </a:lnTo>
                <a:lnTo>
                  <a:pt x="0" y="12257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27700" y="8047582"/>
            <a:ext cx="1427995" cy="1427995"/>
          </a:xfrm>
          <a:custGeom>
            <a:avLst/>
            <a:gdLst/>
            <a:ahLst/>
            <a:cxnLst/>
            <a:rect r="r" b="b" t="t" l="l"/>
            <a:pathLst>
              <a:path h="1427995" w="1427995">
                <a:moveTo>
                  <a:pt x="0" y="0"/>
                </a:moveTo>
                <a:lnTo>
                  <a:pt x="1427994" y="0"/>
                </a:lnTo>
                <a:lnTo>
                  <a:pt x="1427994" y="1427995"/>
                </a:lnTo>
                <a:lnTo>
                  <a:pt x="0" y="14279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21340" y="8430961"/>
            <a:ext cx="928992" cy="938376"/>
          </a:xfrm>
          <a:custGeom>
            <a:avLst/>
            <a:gdLst/>
            <a:ahLst/>
            <a:cxnLst/>
            <a:rect r="r" b="b" t="t" l="l"/>
            <a:pathLst>
              <a:path h="938376" w="928992">
                <a:moveTo>
                  <a:pt x="0" y="0"/>
                </a:moveTo>
                <a:lnTo>
                  <a:pt x="928993" y="0"/>
                </a:lnTo>
                <a:lnTo>
                  <a:pt x="928993" y="938376"/>
                </a:lnTo>
                <a:lnTo>
                  <a:pt x="0" y="9383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2419" y="7923089"/>
            <a:ext cx="4232260" cy="507871"/>
          </a:xfrm>
          <a:custGeom>
            <a:avLst/>
            <a:gdLst/>
            <a:ahLst/>
            <a:cxnLst/>
            <a:rect r="r" b="b" t="t" l="l"/>
            <a:pathLst>
              <a:path h="507871" w="4232260">
                <a:moveTo>
                  <a:pt x="0" y="0"/>
                </a:moveTo>
                <a:lnTo>
                  <a:pt x="4232260" y="0"/>
                </a:lnTo>
                <a:lnTo>
                  <a:pt x="4232260" y="507872"/>
                </a:lnTo>
                <a:lnTo>
                  <a:pt x="0" y="50787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9856" y="4642634"/>
            <a:ext cx="4464824" cy="2511463"/>
          </a:xfrm>
          <a:custGeom>
            <a:avLst/>
            <a:gdLst/>
            <a:ahLst/>
            <a:cxnLst/>
            <a:rect r="r" b="b" t="t" l="l"/>
            <a:pathLst>
              <a:path h="2511463" w="4464824">
                <a:moveTo>
                  <a:pt x="0" y="0"/>
                </a:moveTo>
                <a:lnTo>
                  <a:pt x="4464823" y="0"/>
                </a:lnTo>
                <a:lnTo>
                  <a:pt x="4464823" y="2511463"/>
                </a:lnTo>
                <a:lnTo>
                  <a:pt x="0" y="251146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11243" y="1847183"/>
            <a:ext cx="1892516" cy="1892516"/>
          </a:xfrm>
          <a:custGeom>
            <a:avLst/>
            <a:gdLst/>
            <a:ahLst/>
            <a:cxnLst/>
            <a:rect r="r" b="b" t="t" l="l"/>
            <a:pathLst>
              <a:path h="1892516" w="1892516">
                <a:moveTo>
                  <a:pt x="0" y="0"/>
                </a:moveTo>
                <a:lnTo>
                  <a:pt x="1892516" y="0"/>
                </a:lnTo>
                <a:lnTo>
                  <a:pt x="1892516" y="1892516"/>
                </a:lnTo>
                <a:lnTo>
                  <a:pt x="0" y="18925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641448" y="5521816"/>
            <a:ext cx="1178556" cy="883917"/>
          </a:xfrm>
          <a:custGeom>
            <a:avLst/>
            <a:gdLst/>
            <a:ahLst/>
            <a:cxnLst/>
            <a:rect r="r" b="b" t="t" l="l"/>
            <a:pathLst>
              <a:path h="883917" w="1178556">
                <a:moveTo>
                  <a:pt x="0" y="0"/>
                </a:moveTo>
                <a:lnTo>
                  <a:pt x="1178556" y="0"/>
                </a:lnTo>
                <a:lnTo>
                  <a:pt x="1178556" y="883916"/>
                </a:lnTo>
                <a:lnTo>
                  <a:pt x="0" y="8839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90913" y="2523536"/>
            <a:ext cx="2789705" cy="774315"/>
          </a:xfrm>
          <a:custGeom>
            <a:avLst/>
            <a:gdLst/>
            <a:ahLst/>
            <a:cxnLst/>
            <a:rect r="r" b="b" t="t" l="l"/>
            <a:pathLst>
              <a:path h="774315" w="2789705">
                <a:moveTo>
                  <a:pt x="0" y="0"/>
                </a:moveTo>
                <a:lnTo>
                  <a:pt x="2789704" y="0"/>
                </a:lnTo>
                <a:lnTo>
                  <a:pt x="2789704" y="774315"/>
                </a:lnTo>
                <a:lnTo>
                  <a:pt x="0" y="77431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55308" y="8047582"/>
            <a:ext cx="1160876" cy="1288073"/>
          </a:xfrm>
          <a:custGeom>
            <a:avLst/>
            <a:gdLst/>
            <a:ahLst/>
            <a:cxnLst/>
            <a:rect r="r" b="b" t="t" l="l"/>
            <a:pathLst>
              <a:path h="1288073" w="1160876">
                <a:moveTo>
                  <a:pt x="0" y="0"/>
                </a:moveTo>
                <a:lnTo>
                  <a:pt x="1160876" y="0"/>
                </a:lnTo>
                <a:lnTo>
                  <a:pt x="1160876" y="1288074"/>
                </a:lnTo>
                <a:lnTo>
                  <a:pt x="0" y="12880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63188" y="8320260"/>
            <a:ext cx="3090842" cy="938040"/>
          </a:xfrm>
          <a:custGeom>
            <a:avLst/>
            <a:gdLst/>
            <a:ahLst/>
            <a:cxnLst/>
            <a:rect r="r" b="b" t="t" l="l"/>
            <a:pathLst>
              <a:path h="938040" w="3090842">
                <a:moveTo>
                  <a:pt x="0" y="0"/>
                </a:moveTo>
                <a:lnTo>
                  <a:pt x="3090841" y="0"/>
                </a:lnTo>
                <a:lnTo>
                  <a:pt x="3090841" y="938040"/>
                </a:lnTo>
                <a:lnTo>
                  <a:pt x="0" y="9380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563065" y="776969"/>
            <a:ext cx="11245544" cy="94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9"/>
              </a:lnSpc>
              <a:spcBef>
                <a:spcPct val="0"/>
              </a:spcBef>
            </a:pPr>
            <a:r>
              <a:rPr lang="en-US" sz="5841">
                <a:solidFill>
                  <a:srgbClr val="FFFFFF"/>
                </a:solidFill>
                <a:latin typeface="Poppins Ultra-Bold"/>
              </a:rPr>
              <a:t>HERRAMIENTAS UTILIZADAS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151320"/>
            <a:ext cx="886697" cy="88669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38109" y="3151320"/>
            <a:ext cx="886697" cy="8866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11524" y="3161686"/>
            <a:ext cx="886697" cy="88669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36842" y="-4787437"/>
            <a:ext cx="13292143" cy="9812018"/>
          </a:xfrm>
          <a:custGeom>
            <a:avLst/>
            <a:gdLst/>
            <a:ahLst/>
            <a:cxnLst/>
            <a:rect r="r" b="b" t="t" l="l"/>
            <a:pathLst>
              <a:path h="9812018" w="13292143">
                <a:moveTo>
                  <a:pt x="0" y="0"/>
                </a:moveTo>
                <a:lnTo>
                  <a:pt x="13292143" y="0"/>
                </a:lnTo>
                <a:lnTo>
                  <a:pt x="13292143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1725" y="3377633"/>
            <a:ext cx="380647" cy="456549"/>
          </a:xfrm>
          <a:custGeom>
            <a:avLst/>
            <a:gdLst/>
            <a:ahLst/>
            <a:cxnLst/>
            <a:rect r="r" b="b" t="t" l="l"/>
            <a:pathLst>
              <a:path h="456549" w="380647">
                <a:moveTo>
                  <a:pt x="0" y="0"/>
                </a:moveTo>
                <a:lnTo>
                  <a:pt x="380647" y="0"/>
                </a:lnTo>
                <a:lnTo>
                  <a:pt x="380647" y="456549"/>
                </a:lnTo>
                <a:lnTo>
                  <a:pt x="0" y="4565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26357" y="3390833"/>
            <a:ext cx="657030" cy="418036"/>
          </a:xfrm>
          <a:custGeom>
            <a:avLst/>
            <a:gdLst/>
            <a:ahLst/>
            <a:cxnLst/>
            <a:rect r="r" b="b" t="t" l="l"/>
            <a:pathLst>
              <a:path h="418036" w="657030">
                <a:moveTo>
                  <a:pt x="0" y="0"/>
                </a:moveTo>
                <a:lnTo>
                  <a:pt x="657030" y="0"/>
                </a:lnTo>
                <a:lnTo>
                  <a:pt x="657030" y="418036"/>
                </a:lnTo>
                <a:lnTo>
                  <a:pt x="0" y="418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39846" y="3401199"/>
            <a:ext cx="483223" cy="466915"/>
          </a:xfrm>
          <a:custGeom>
            <a:avLst/>
            <a:gdLst/>
            <a:ahLst/>
            <a:cxnLst/>
            <a:rect r="r" b="b" t="t" l="l"/>
            <a:pathLst>
              <a:path h="466915" w="483223">
                <a:moveTo>
                  <a:pt x="0" y="0"/>
                </a:moveTo>
                <a:lnTo>
                  <a:pt x="483223" y="0"/>
                </a:lnTo>
                <a:lnTo>
                  <a:pt x="483223" y="466915"/>
                </a:lnTo>
                <a:lnTo>
                  <a:pt x="0" y="4669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098518" y="6256493"/>
            <a:ext cx="886697" cy="88669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81832" y="6371474"/>
            <a:ext cx="886697" cy="88669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241727" y="6399702"/>
            <a:ext cx="600278" cy="600278"/>
          </a:xfrm>
          <a:custGeom>
            <a:avLst/>
            <a:gdLst/>
            <a:ahLst/>
            <a:cxnLst/>
            <a:rect r="r" b="b" t="t" l="l"/>
            <a:pathLst>
              <a:path h="600278" w="600278">
                <a:moveTo>
                  <a:pt x="0" y="0"/>
                </a:moveTo>
                <a:lnTo>
                  <a:pt x="600279" y="0"/>
                </a:lnTo>
                <a:lnTo>
                  <a:pt x="600279" y="600278"/>
                </a:lnTo>
                <a:lnTo>
                  <a:pt x="0" y="600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89175" y="6473700"/>
            <a:ext cx="672012" cy="682245"/>
          </a:xfrm>
          <a:custGeom>
            <a:avLst/>
            <a:gdLst/>
            <a:ahLst/>
            <a:cxnLst/>
            <a:rect r="r" b="b" t="t" l="l"/>
            <a:pathLst>
              <a:path h="682245" w="672012">
                <a:moveTo>
                  <a:pt x="0" y="0"/>
                </a:moveTo>
                <a:lnTo>
                  <a:pt x="672011" y="0"/>
                </a:lnTo>
                <a:lnTo>
                  <a:pt x="672011" y="682245"/>
                </a:lnTo>
                <a:lnTo>
                  <a:pt x="0" y="6822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1288594"/>
            <a:ext cx="11128409" cy="234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Poppins Ultra-Bold"/>
              </a:rPr>
              <a:t>CONOCIMI</a:t>
            </a:r>
            <a:r>
              <a:rPr lang="en-US" sz="4200" strike="noStrike" u="none">
                <a:solidFill>
                  <a:srgbClr val="FFFFFF"/>
                </a:solidFill>
                <a:latin typeface="Poppins Ultra-Bold"/>
              </a:rPr>
              <a:t>ENTOS ADQUIRIDOS POR MÓDULO PROFESIONAL</a:t>
            </a:r>
          </a:p>
          <a:p>
            <a:pPr algn="l">
              <a:lnSpc>
                <a:spcPts val="7593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098518" y="3952291"/>
            <a:ext cx="3425142" cy="162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Modelado y Diseño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LDD, LDM y LCL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JPA, Hibernate y Spring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98518" y="3320483"/>
            <a:ext cx="281156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BASES DE DATOS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81302" y="3320483"/>
            <a:ext cx="286950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PROGRAMACIÓN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79195" y="3952291"/>
            <a:ext cx="3425142" cy="162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Spring Framework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Spring Boot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Spring MVC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Spring Security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05781" y="3333683"/>
            <a:ext cx="395734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LENGUAJES DE MARCAS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05781" y="3952291"/>
            <a:ext cx="3425142" cy="203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HTML/CSS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JavaScript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jQuery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ThymeLeaf</a:t>
            </a:r>
          </a:p>
          <a:p>
            <a:pPr algn="l" marL="0" indent="0" lvl="0">
              <a:lnSpc>
                <a:spcPts val="3297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128371" y="7070220"/>
            <a:ext cx="4790579" cy="162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Git/GitHub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Eclipse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Visual Studio Code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Metodología Agile/Scrum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28371" y="6425656"/>
            <a:ext cx="479057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ENTORNOS DE DESARROLLO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32716" y="6474535"/>
            <a:ext cx="435173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SISTEMAS INFORMÁTICOS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32716" y="7091754"/>
            <a:ext cx="5350197" cy="203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Configuración variables de entorno del sistema</a:t>
            </a:r>
          </a:p>
          <a:p>
            <a:pPr algn="l" marL="453390" indent="-226695" lvl="1">
              <a:lnSpc>
                <a:spcPts val="3297"/>
              </a:lnSpc>
              <a:buFont typeface="Arial"/>
              <a:buChar char="•"/>
            </a:pPr>
            <a:r>
              <a:rPr lang="en-US" sz="2100" spc="18">
                <a:solidFill>
                  <a:srgbClr val="FFFFFF"/>
                </a:solidFill>
                <a:latin typeface="Poppins"/>
              </a:rPr>
              <a:t>Uso de Maven mediante consola</a:t>
            </a:r>
          </a:p>
          <a:p>
            <a:pPr algn="l">
              <a:lnSpc>
                <a:spcPts val="3297"/>
              </a:lnSpc>
            </a:pPr>
          </a:p>
          <a:p>
            <a:pPr algn="l" marL="0" indent="0" lvl="0">
              <a:lnSpc>
                <a:spcPts val="32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7929" y="-4906009"/>
            <a:ext cx="13292143" cy="9812018"/>
          </a:xfrm>
          <a:custGeom>
            <a:avLst/>
            <a:gdLst/>
            <a:ahLst/>
            <a:cxnLst/>
            <a:rect r="r" b="b" t="t" l="l"/>
            <a:pathLst>
              <a:path h="9812018" w="13292143">
                <a:moveTo>
                  <a:pt x="0" y="0"/>
                </a:moveTo>
                <a:lnTo>
                  <a:pt x="13292142" y="0"/>
                </a:lnTo>
                <a:lnTo>
                  <a:pt x="13292142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09257" y="3353510"/>
            <a:ext cx="8469486" cy="6341527"/>
          </a:xfrm>
          <a:custGeom>
            <a:avLst/>
            <a:gdLst/>
            <a:ahLst/>
            <a:cxnLst/>
            <a:rect r="r" b="b" t="t" l="l"/>
            <a:pathLst>
              <a:path h="6341527" w="8469486">
                <a:moveTo>
                  <a:pt x="0" y="0"/>
                </a:moveTo>
                <a:lnTo>
                  <a:pt x="8469486" y="0"/>
                </a:lnTo>
                <a:lnTo>
                  <a:pt x="8469486" y="6341527"/>
                </a:lnTo>
                <a:lnTo>
                  <a:pt x="0" y="6341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0464" y="1524710"/>
            <a:ext cx="13447072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9"/>
              </a:lnSpc>
              <a:spcBef>
                <a:spcPct val="0"/>
              </a:spcBef>
            </a:pPr>
            <a:r>
              <a:rPr lang="en-US" sz="5841">
                <a:solidFill>
                  <a:srgbClr val="FFFFFF"/>
                </a:solidFill>
                <a:latin typeface="Poppins Ultra-Bold"/>
              </a:rPr>
              <a:t>VALORACIÓN DE LA EXPERIENCIA DUAL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86166" y="2155527"/>
            <a:ext cx="18875055" cy="5975946"/>
            <a:chOff x="0" y="0"/>
            <a:chExt cx="4971208" cy="1573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71208" cy="1573912"/>
            </a:xfrm>
            <a:custGeom>
              <a:avLst/>
              <a:gdLst/>
              <a:ahLst/>
              <a:cxnLst/>
              <a:rect r="r" b="b" t="t" l="l"/>
              <a:pathLst>
                <a:path h="1573912" w="4971208">
                  <a:moveTo>
                    <a:pt x="0" y="0"/>
                  </a:moveTo>
                  <a:lnTo>
                    <a:pt x="4971208" y="0"/>
                  </a:lnTo>
                  <a:lnTo>
                    <a:pt x="4971208" y="1573912"/>
                  </a:lnTo>
                  <a:lnTo>
                    <a:pt x="0" y="1573912"/>
                  </a:lnTo>
                  <a:close/>
                </a:path>
              </a:pathLst>
            </a:custGeom>
            <a:solidFill>
              <a:srgbClr val="032047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71208" cy="1612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91790" y="4050281"/>
            <a:ext cx="12704420" cy="15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88"/>
              </a:lnSpc>
              <a:spcBef>
                <a:spcPct val="0"/>
              </a:spcBef>
            </a:pPr>
            <a:r>
              <a:rPr lang="en-US" sz="10582">
                <a:solidFill>
                  <a:srgbClr val="FFFFFF"/>
                </a:solidFill>
                <a:latin typeface="Poppins Ultra-Bold"/>
              </a:rPr>
              <a:t>MUCHAS GRACIAS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5617371" y="3945506"/>
            <a:ext cx="13292143" cy="9812018"/>
          </a:xfrm>
          <a:custGeom>
            <a:avLst/>
            <a:gdLst/>
            <a:ahLst/>
            <a:cxnLst/>
            <a:rect r="r" b="b" t="t" l="l"/>
            <a:pathLst>
              <a:path h="9812018" w="13292143">
                <a:moveTo>
                  <a:pt x="0" y="0"/>
                </a:moveTo>
                <a:lnTo>
                  <a:pt x="13292142" y="0"/>
                </a:lnTo>
                <a:lnTo>
                  <a:pt x="13292142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37964" y="5551346"/>
            <a:ext cx="5412071" cy="1985724"/>
          </a:xfrm>
          <a:custGeom>
            <a:avLst/>
            <a:gdLst/>
            <a:ahLst/>
            <a:cxnLst/>
            <a:rect r="r" b="b" t="t" l="l"/>
            <a:pathLst>
              <a:path h="1985724" w="5412071">
                <a:moveTo>
                  <a:pt x="0" y="0"/>
                </a:moveTo>
                <a:lnTo>
                  <a:pt x="5412072" y="0"/>
                </a:lnTo>
                <a:lnTo>
                  <a:pt x="5412072" y="1985724"/>
                </a:lnTo>
                <a:lnTo>
                  <a:pt x="0" y="1985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31188" y="2430258"/>
            <a:ext cx="9625624" cy="140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90"/>
              </a:lnSpc>
              <a:spcBef>
                <a:spcPct val="0"/>
              </a:spcBef>
            </a:pPr>
            <a:r>
              <a:rPr lang="en-US" sz="9024" spc="-216">
                <a:solidFill>
                  <a:srgbClr val="FFFFFF"/>
                </a:solidFill>
                <a:latin typeface="Kaushan Script"/>
              </a:rPr>
              <a:t>Por su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DAGF2Lb4uR4</dc:identifier>
  <dcterms:modified xsi:type="dcterms:W3CDTF">2011-08-01T06:04:30Z</dcterms:modified>
  <cp:revision>1</cp:revision>
  <dc:title>Álvaro López Guerrero</dc:title>
</cp:coreProperties>
</file>